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6"/>
  </p:notesMasterIdLst>
  <p:sldIdLst>
    <p:sldId id="259" r:id="rId5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31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1DD51F-BC68-1602-2C7D-15E3CA80E756}" v="12" dt="2026-09-29T14:44:16.2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049" autoAdjust="0"/>
    <p:restoredTop sz="96362" autoAdjust="0"/>
  </p:normalViewPr>
  <p:slideViewPr>
    <p:cSldViewPr snapToGrid="0">
      <p:cViewPr varScale="1">
        <p:scale>
          <a:sx n="98" d="100"/>
          <a:sy n="98" d="100"/>
        </p:scale>
        <p:origin x="2184" y="84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ca Frazier" userId="S::jfrazier@mybpl.org::7640f0ab-a493-400a-ba95-d3d5bba8f9aa" providerId="AD" clId="Web-{BA1DD51F-BC68-1602-2C7D-15E3CA80E756}"/>
    <pc:docChg chg="delSld modSld">
      <pc:chgData name="Jessica Frazier" userId="S::jfrazier@mybpl.org::7640f0ab-a493-400a-ba95-d3d5bba8f9aa" providerId="AD" clId="Web-{BA1DD51F-BC68-1602-2C7D-15E3CA80E756}" dt="2026-09-29T14:44:16.267" v="14" actId="1076"/>
      <pc:docMkLst>
        <pc:docMk/>
      </pc:docMkLst>
      <pc:sldChg chg="del">
        <pc:chgData name="Jessica Frazier" userId="S::jfrazier@mybpl.org::7640f0ab-a493-400a-ba95-d3d5bba8f9aa" providerId="AD" clId="Web-{BA1DD51F-BC68-1602-2C7D-15E3CA80E756}" dt="2026-09-29T14:43:49.564" v="0"/>
        <pc:sldMkLst>
          <pc:docMk/>
          <pc:sldMk cId="1342967287" sldId="256"/>
        </pc:sldMkLst>
      </pc:sldChg>
      <pc:sldChg chg="del">
        <pc:chgData name="Jessica Frazier" userId="S::jfrazier@mybpl.org::7640f0ab-a493-400a-ba95-d3d5bba8f9aa" providerId="AD" clId="Web-{BA1DD51F-BC68-1602-2C7D-15E3CA80E756}" dt="2026-09-29T14:43:52.064" v="1"/>
        <pc:sldMkLst>
          <pc:docMk/>
          <pc:sldMk cId="2617643227" sldId="257"/>
        </pc:sldMkLst>
      </pc:sldChg>
      <pc:sldChg chg="del">
        <pc:chgData name="Jessica Frazier" userId="S::jfrazier@mybpl.org::7640f0ab-a493-400a-ba95-d3d5bba8f9aa" providerId="AD" clId="Web-{BA1DD51F-BC68-1602-2C7D-15E3CA80E756}" dt="2026-09-29T14:43:53.923" v="2"/>
        <pc:sldMkLst>
          <pc:docMk/>
          <pc:sldMk cId="3509715927" sldId="258"/>
        </pc:sldMkLst>
      </pc:sldChg>
      <pc:sldChg chg="addSp modSp">
        <pc:chgData name="Jessica Frazier" userId="S::jfrazier@mybpl.org::7640f0ab-a493-400a-ba95-d3d5bba8f9aa" providerId="AD" clId="Web-{BA1DD51F-BC68-1602-2C7D-15E3CA80E756}" dt="2026-09-29T14:44:16.267" v="14" actId="1076"/>
        <pc:sldMkLst>
          <pc:docMk/>
          <pc:sldMk cId="1890664049" sldId="259"/>
        </pc:sldMkLst>
        <pc:spChg chg="add mod">
          <ac:chgData name="Jessica Frazier" userId="S::jfrazier@mybpl.org::7640f0ab-a493-400a-ba95-d3d5bba8f9aa" providerId="AD" clId="Web-{BA1DD51F-BC68-1602-2C7D-15E3CA80E756}" dt="2026-09-29T14:44:16.267" v="11" actId="1076"/>
          <ac:spMkLst>
            <pc:docMk/>
            <pc:sldMk cId="1890664049" sldId="259"/>
            <ac:spMk id="6" creationId="{CA3C13E4-BC46-41E2-377C-1A410C9DF612}"/>
          </ac:spMkLst>
        </pc:spChg>
        <pc:spChg chg="add mod">
          <ac:chgData name="Jessica Frazier" userId="S::jfrazier@mybpl.org::7640f0ab-a493-400a-ba95-d3d5bba8f9aa" providerId="AD" clId="Web-{BA1DD51F-BC68-1602-2C7D-15E3CA80E756}" dt="2026-09-29T14:44:16.267" v="12" actId="1076"/>
          <ac:spMkLst>
            <pc:docMk/>
            <pc:sldMk cId="1890664049" sldId="259"/>
            <ac:spMk id="7" creationId="{06DD3C75-BC7F-1857-2BB8-3F7FCBC89795}"/>
          </ac:spMkLst>
        </pc:spChg>
        <pc:spChg chg="add mod">
          <ac:chgData name="Jessica Frazier" userId="S::jfrazier@mybpl.org::7640f0ab-a493-400a-ba95-d3d5bba8f9aa" providerId="AD" clId="Web-{BA1DD51F-BC68-1602-2C7D-15E3CA80E756}" dt="2026-09-29T14:44:16.267" v="13" actId="1076"/>
          <ac:spMkLst>
            <pc:docMk/>
            <pc:sldMk cId="1890664049" sldId="259"/>
            <ac:spMk id="8" creationId="{DC695593-72D0-9AC3-2F12-337DA278FD6D}"/>
          </ac:spMkLst>
        </pc:spChg>
        <pc:spChg chg="add mod">
          <ac:chgData name="Jessica Frazier" userId="S::jfrazier@mybpl.org::7640f0ab-a493-400a-ba95-d3d5bba8f9aa" providerId="AD" clId="Web-{BA1DD51F-BC68-1602-2C7D-15E3CA80E756}" dt="2026-09-29T14:44:16.267" v="14" actId="1076"/>
          <ac:spMkLst>
            <pc:docMk/>
            <pc:sldMk cId="1890664049" sldId="259"/>
            <ac:spMk id="9" creationId="{F640301C-624B-1F57-0E72-2F8E20B35B6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180D7-54B8-4EB6-884D-D97FC305286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3513" y="1143000"/>
            <a:ext cx="39909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24A986-4CB8-4DBF-9069-9C7D01AA0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221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AB97-351E-4106-9930-5F341154D4E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56BA8-1DE6-4012-9BC7-5D14533D5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414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AB97-351E-4106-9930-5F341154D4E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56BA8-1DE6-4012-9BC7-5D14533D5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269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AB97-351E-4106-9930-5F341154D4E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56BA8-1DE6-4012-9BC7-5D14533D5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189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AB97-351E-4106-9930-5F341154D4E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56BA8-1DE6-4012-9BC7-5D14533D5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129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AB97-351E-4106-9930-5F341154D4E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56BA8-1DE6-4012-9BC7-5D14533D5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323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AB97-351E-4106-9930-5F341154D4E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56BA8-1DE6-4012-9BC7-5D14533D5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390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AB97-351E-4106-9930-5F341154D4E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56BA8-1DE6-4012-9BC7-5D14533D5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924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AB97-351E-4106-9930-5F341154D4E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56BA8-1DE6-4012-9BC7-5D14533D5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472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AB97-351E-4106-9930-5F341154D4E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56BA8-1DE6-4012-9BC7-5D14533D5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110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AB97-351E-4106-9930-5F341154D4E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56BA8-1DE6-4012-9BC7-5D14533D5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90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AB97-351E-4106-9930-5F341154D4E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56BA8-1DE6-4012-9BC7-5D14533D5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796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FAB97-351E-4106-9930-5F341154D4E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56BA8-1DE6-4012-9BC7-5D14533D5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026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D61A76A-EB8D-982A-CFEB-EB98858079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0"/>
            <a:ext cx="9961905" cy="5619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A3CDBC-E6FE-FE07-D9C5-832F55BCA3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209"/>
          <a:stretch>
            <a:fillRect/>
          </a:stretch>
        </p:blipFill>
        <p:spPr>
          <a:xfrm>
            <a:off x="48247" y="7399036"/>
            <a:ext cx="9961905" cy="324728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BF9F7316-8276-751D-3E1C-B2C98D33B2AF}"/>
              </a:ext>
            </a:extLst>
          </p:cNvPr>
          <p:cNvGrpSpPr/>
          <p:nvPr/>
        </p:nvGrpSpPr>
        <p:grpSpPr>
          <a:xfrm>
            <a:off x="495911" y="561905"/>
            <a:ext cx="9058042" cy="6473592"/>
            <a:chOff x="495911" y="561905"/>
            <a:chExt cx="9058042" cy="6473592"/>
          </a:xfrm>
        </p:grpSpPr>
        <p:sp>
          <p:nvSpPr>
            <p:cNvPr id="4" name="Oval 2">
              <a:extLst>
                <a:ext uri="{FF2B5EF4-FFF2-40B4-BE49-F238E27FC236}">
                  <a16:creationId xmlns:a16="http://schemas.microsoft.com/office/drawing/2014/main" id="{4D3408FC-D38E-D63C-D9C4-BB2170B374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911" y="561905"/>
              <a:ext cx="1714500" cy="1714500"/>
            </a:xfrm>
            <a:prstGeom prst="ellipse">
              <a:avLst/>
            </a:prstGeom>
            <a:noFill/>
            <a:ln w="9525" algn="in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2">
              <a:extLst>
                <a:ext uri="{FF2B5EF4-FFF2-40B4-BE49-F238E27FC236}">
                  <a16:creationId xmlns:a16="http://schemas.microsoft.com/office/drawing/2014/main" id="{6F1FE816-E984-1A67-8490-1B4262423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4586" y="561905"/>
              <a:ext cx="1714500" cy="1714500"/>
            </a:xfrm>
            <a:prstGeom prst="ellipse">
              <a:avLst/>
            </a:prstGeom>
            <a:noFill/>
            <a:ln w="9525" algn="in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2">
              <a:extLst>
                <a:ext uri="{FF2B5EF4-FFF2-40B4-BE49-F238E27FC236}">
                  <a16:creationId xmlns:a16="http://schemas.microsoft.com/office/drawing/2014/main" id="{68D8CC71-5E8A-9ECB-4862-3D79BBA498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7489" y="561905"/>
              <a:ext cx="1714500" cy="1714500"/>
            </a:xfrm>
            <a:prstGeom prst="ellipse">
              <a:avLst/>
            </a:prstGeom>
            <a:noFill/>
            <a:ln w="9525" algn="in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2">
              <a:extLst>
                <a:ext uri="{FF2B5EF4-FFF2-40B4-BE49-F238E27FC236}">
                  <a16:creationId xmlns:a16="http://schemas.microsoft.com/office/drawing/2014/main" id="{4B2F8C49-E1BD-E037-C2B4-4C9E6C2753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9453" y="561905"/>
              <a:ext cx="1714500" cy="1714500"/>
            </a:xfrm>
            <a:prstGeom prst="ellipse">
              <a:avLst/>
            </a:prstGeom>
            <a:noFill/>
            <a:ln w="9525" algn="in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2">
              <a:extLst>
                <a:ext uri="{FF2B5EF4-FFF2-40B4-BE49-F238E27FC236}">
                  <a16:creationId xmlns:a16="http://schemas.microsoft.com/office/drawing/2014/main" id="{5DA33711-3E75-FB91-DF6F-4E0A7D6F55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911" y="3028950"/>
              <a:ext cx="1714500" cy="1714500"/>
            </a:xfrm>
            <a:prstGeom prst="ellipse">
              <a:avLst/>
            </a:prstGeom>
            <a:noFill/>
            <a:ln w="9525" algn="in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2">
              <a:extLst>
                <a:ext uri="{FF2B5EF4-FFF2-40B4-BE49-F238E27FC236}">
                  <a16:creationId xmlns:a16="http://schemas.microsoft.com/office/drawing/2014/main" id="{7445B015-6147-317C-323B-F053CF37B6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4586" y="3028950"/>
              <a:ext cx="1714500" cy="1714500"/>
            </a:xfrm>
            <a:prstGeom prst="ellipse">
              <a:avLst/>
            </a:prstGeom>
            <a:noFill/>
            <a:ln w="9525" algn="in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2">
              <a:extLst>
                <a:ext uri="{FF2B5EF4-FFF2-40B4-BE49-F238E27FC236}">
                  <a16:creationId xmlns:a16="http://schemas.microsoft.com/office/drawing/2014/main" id="{D05E31FD-DE01-6D03-8990-EEA4863DB3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7489" y="3028950"/>
              <a:ext cx="1714500" cy="1714500"/>
            </a:xfrm>
            <a:prstGeom prst="ellipse">
              <a:avLst/>
            </a:prstGeom>
            <a:noFill/>
            <a:ln w="9525" algn="in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Oval 2">
              <a:extLst>
                <a:ext uri="{FF2B5EF4-FFF2-40B4-BE49-F238E27FC236}">
                  <a16:creationId xmlns:a16="http://schemas.microsoft.com/office/drawing/2014/main" id="{1396CF3F-2C74-C1CA-6BFD-692A5D403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9453" y="3028950"/>
              <a:ext cx="1714500" cy="1714500"/>
            </a:xfrm>
            <a:prstGeom prst="ellipse">
              <a:avLst/>
            </a:prstGeom>
            <a:noFill/>
            <a:ln w="9525" algn="in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val 2">
              <a:extLst>
                <a:ext uri="{FF2B5EF4-FFF2-40B4-BE49-F238E27FC236}">
                  <a16:creationId xmlns:a16="http://schemas.microsoft.com/office/drawing/2014/main" id="{2D7E66B4-E4C8-9753-44BB-BB9771F145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911" y="5320997"/>
              <a:ext cx="1714500" cy="1714500"/>
            </a:xfrm>
            <a:prstGeom prst="ellipse">
              <a:avLst/>
            </a:prstGeom>
            <a:noFill/>
            <a:ln w="9525" algn="in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Oval 2">
              <a:extLst>
                <a:ext uri="{FF2B5EF4-FFF2-40B4-BE49-F238E27FC236}">
                  <a16:creationId xmlns:a16="http://schemas.microsoft.com/office/drawing/2014/main" id="{821B5B08-16E7-F6DE-40F4-2989F3B2E7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4586" y="5320997"/>
              <a:ext cx="1714500" cy="1714500"/>
            </a:xfrm>
            <a:prstGeom prst="ellipse">
              <a:avLst/>
            </a:prstGeom>
            <a:noFill/>
            <a:ln w="9525" algn="in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Oval 2">
              <a:extLst>
                <a:ext uri="{FF2B5EF4-FFF2-40B4-BE49-F238E27FC236}">
                  <a16:creationId xmlns:a16="http://schemas.microsoft.com/office/drawing/2014/main" id="{333F5FB6-8811-0EBB-0FFA-50D2A11B15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7489" y="5320997"/>
              <a:ext cx="1714500" cy="1714500"/>
            </a:xfrm>
            <a:prstGeom prst="ellipse">
              <a:avLst/>
            </a:prstGeom>
            <a:noFill/>
            <a:ln w="9525" algn="in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Oval 2">
              <a:extLst>
                <a:ext uri="{FF2B5EF4-FFF2-40B4-BE49-F238E27FC236}">
                  <a16:creationId xmlns:a16="http://schemas.microsoft.com/office/drawing/2014/main" id="{F2FB771B-E9C0-1DFC-B4EC-F8F4D50768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9453" y="5320997"/>
              <a:ext cx="1714500" cy="1714500"/>
            </a:xfrm>
            <a:prstGeom prst="ellipse">
              <a:avLst/>
            </a:prstGeom>
            <a:noFill/>
            <a:ln w="9525" algn="in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A25B717-EA0C-6B65-FFC5-6613DA0BA839}"/>
              </a:ext>
            </a:extLst>
          </p:cNvPr>
          <p:cNvGrpSpPr/>
          <p:nvPr/>
        </p:nvGrpSpPr>
        <p:grpSpPr>
          <a:xfrm>
            <a:off x="667361" y="733355"/>
            <a:ext cx="8715142" cy="6130692"/>
            <a:chOff x="667361" y="733355"/>
            <a:chExt cx="8715142" cy="6130692"/>
          </a:xfrm>
        </p:grpSpPr>
        <p:sp>
          <p:nvSpPr>
            <p:cNvPr id="5" name="Oval 3">
              <a:extLst>
                <a:ext uri="{FF2B5EF4-FFF2-40B4-BE49-F238E27FC236}">
                  <a16:creationId xmlns:a16="http://schemas.microsoft.com/office/drawing/2014/main" id="{F5846645-D9AC-DDC1-A232-9C767263CD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361" y="733355"/>
              <a:ext cx="1371600" cy="1371600"/>
            </a:xfrm>
            <a:prstGeom prst="ellipse">
              <a:avLst/>
            </a:prstGeom>
            <a:noFill/>
            <a:ln w="9525" algn="in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3">
              <a:extLst>
                <a:ext uri="{FF2B5EF4-FFF2-40B4-BE49-F238E27FC236}">
                  <a16:creationId xmlns:a16="http://schemas.microsoft.com/office/drawing/2014/main" id="{8037526B-A95B-5FD6-90BD-54BDD31F17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6036" y="733355"/>
              <a:ext cx="1371600" cy="1371600"/>
            </a:xfrm>
            <a:prstGeom prst="ellipse">
              <a:avLst/>
            </a:prstGeom>
            <a:noFill/>
            <a:ln w="9525" algn="in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3">
              <a:extLst>
                <a:ext uri="{FF2B5EF4-FFF2-40B4-BE49-F238E27FC236}">
                  <a16:creationId xmlns:a16="http://schemas.microsoft.com/office/drawing/2014/main" id="{0B87EAC2-016A-B07F-E2AB-F08B10FD5E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8939" y="733355"/>
              <a:ext cx="1371600" cy="1371600"/>
            </a:xfrm>
            <a:prstGeom prst="ellipse">
              <a:avLst/>
            </a:prstGeom>
            <a:noFill/>
            <a:ln w="9525" algn="in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3">
              <a:extLst>
                <a:ext uri="{FF2B5EF4-FFF2-40B4-BE49-F238E27FC236}">
                  <a16:creationId xmlns:a16="http://schemas.microsoft.com/office/drawing/2014/main" id="{BA4541CE-EFBF-1AB9-F035-4F9187C949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10903" y="733355"/>
              <a:ext cx="1371600" cy="1371600"/>
            </a:xfrm>
            <a:prstGeom prst="ellipse">
              <a:avLst/>
            </a:prstGeom>
            <a:noFill/>
            <a:ln w="9525" algn="in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3">
              <a:extLst>
                <a:ext uri="{FF2B5EF4-FFF2-40B4-BE49-F238E27FC236}">
                  <a16:creationId xmlns:a16="http://schemas.microsoft.com/office/drawing/2014/main" id="{FBEB1B0F-7450-8F1A-1A9B-C0FDE3305E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361" y="3200400"/>
              <a:ext cx="1371600" cy="1371600"/>
            </a:xfrm>
            <a:prstGeom prst="ellipse">
              <a:avLst/>
            </a:prstGeom>
            <a:noFill/>
            <a:ln w="9525" algn="in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3">
              <a:extLst>
                <a:ext uri="{FF2B5EF4-FFF2-40B4-BE49-F238E27FC236}">
                  <a16:creationId xmlns:a16="http://schemas.microsoft.com/office/drawing/2014/main" id="{77DD1D63-A769-E5E7-CF44-7E134B7AF6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6036" y="3200400"/>
              <a:ext cx="1371600" cy="1371600"/>
            </a:xfrm>
            <a:prstGeom prst="ellipse">
              <a:avLst/>
            </a:prstGeom>
            <a:noFill/>
            <a:ln w="9525" algn="in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3">
              <a:extLst>
                <a:ext uri="{FF2B5EF4-FFF2-40B4-BE49-F238E27FC236}">
                  <a16:creationId xmlns:a16="http://schemas.microsoft.com/office/drawing/2014/main" id="{232A8256-1835-D719-0073-73C0B31F1E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8939" y="3200400"/>
              <a:ext cx="1371600" cy="1371600"/>
            </a:xfrm>
            <a:prstGeom prst="ellipse">
              <a:avLst/>
            </a:prstGeom>
            <a:noFill/>
            <a:ln w="9525" algn="in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3">
              <a:extLst>
                <a:ext uri="{FF2B5EF4-FFF2-40B4-BE49-F238E27FC236}">
                  <a16:creationId xmlns:a16="http://schemas.microsoft.com/office/drawing/2014/main" id="{38124A51-8DD5-A28F-A423-7394D53667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10903" y="3200400"/>
              <a:ext cx="1371600" cy="1371600"/>
            </a:xfrm>
            <a:prstGeom prst="ellipse">
              <a:avLst/>
            </a:prstGeom>
            <a:noFill/>
            <a:ln w="9525" algn="in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Oval 3">
              <a:extLst>
                <a:ext uri="{FF2B5EF4-FFF2-40B4-BE49-F238E27FC236}">
                  <a16:creationId xmlns:a16="http://schemas.microsoft.com/office/drawing/2014/main" id="{48467346-74E4-6684-DE42-B99D823A45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361" y="5492447"/>
              <a:ext cx="1371600" cy="1371600"/>
            </a:xfrm>
            <a:prstGeom prst="ellipse">
              <a:avLst/>
            </a:prstGeom>
            <a:noFill/>
            <a:ln w="9525" algn="in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Oval 3">
              <a:extLst>
                <a:ext uri="{FF2B5EF4-FFF2-40B4-BE49-F238E27FC236}">
                  <a16:creationId xmlns:a16="http://schemas.microsoft.com/office/drawing/2014/main" id="{B7BA835F-0823-9FA2-F3BF-7C2031214E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6036" y="5492447"/>
              <a:ext cx="1371600" cy="1371600"/>
            </a:xfrm>
            <a:prstGeom prst="ellipse">
              <a:avLst/>
            </a:prstGeom>
            <a:noFill/>
            <a:ln w="9525" algn="in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Oval 3">
              <a:extLst>
                <a:ext uri="{FF2B5EF4-FFF2-40B4-BE49-F238E27FC236}">
                  <a16:creationId xmlns:a16="http://schemas.microsoft.com/office/drawing/2014/main" id="{AD080AA4-ACC7-10C1-D641-E1555B8C00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8939" y="5492447"/>
              <a:ext cx="1371600" cy="1371600"/>
            </a:xfrm>
            <a:prstGeom prst="ellipse">
              <a:avLst/>
            </a:prstGeom>
            <a:noFill/>
            <a:ln w="9525" algn="in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Oval 3">
              <a:extLst>
                <a:ext uri="{FF2B5EF4-FFF2-40B4-BE49-F238E27FC236}">
                  <a16:creationId xmlns:a16="http://schemas.microsoft.com/office/drawing/2014/main" id="{C2D38095-0AB9-8539-1F05-DE1A15D2D1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10903" y="5492447"/>
              <a:ext cx="1371600" cy="1371600"/>
            </a:xfrm>
            <a:prstGeom prst="ellipse">
              <a:avLst/>
            </a:prstGeom>
            <a:noFill/>
            <a:ln w="9525" algn="in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90664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C49EE2D7F8F24384BA7B498A2C4B05" ma:contentTypeVersion="13" ma:contentTypeDescription="Create a new document." ma:contentTypeScope="" ma:versionID="b41da14199f17439dd83f1311c90bc91">
  <xsd:schema xmlns:xsd="http://www.w3.org/2001/XMLSchema" xmlns:xs="http://www.w3.org/2001/XMLSchema" xmlns:p="http://schemas.microsoft.com/office/2006/metadata/properties" xmlns:ns2="2f814c8f-c1f1-46db-aa3e-ed3182152faa" xmlns:ns3="0d6665e9-c1b6-45fb-a9d2-4d2181f73894" targetNamespace="http://schemas.microsoft.com/office/2006/metadata/properties" ma:root="true" ma:fieldsID="12bf8d7fecb9a0cf85066f5562a50fa0" ns2:_="" ns3:_="">
    <xsd:import namespace="2f814c8f-c1f1-46db-aa3e-ed3182152faa"/>
    <xsd:import namespace="0d6665e9-c1b6-45fb-a9d2-4d2181f738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BillingMetadata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814c8f-c1f1-46db-aa3e-ed3182152f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4d9510f-7d50-486e-8621-4c1c02ce29d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6665e9-c1b6-45fb-a9d2-4d2181f7389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81de042-0193-429c-90e3-b41c0311e4f9}" ma:internalName="TaxCatchAll" ma:showField="CatchAllData" ma:web="0d6665e9-c1b6-45fb-a9d2-4d2181f738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d6665e9-c1b6-45fb-a9d2-4d2181f73894" xsi:nil="true"/>
    <lcf76f155ced4ddcb4097134ff3c332f xmlns="2f814c8f-c1f1-46db-aa3e-ed3182152fa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D87EBA6-129C-4726-85E1-79C7786DFB2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6FDD36B-A62E-4DC6-8D33-08703A0AE6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814c8f-c1f1-46db-aa3e-ed3182152faa"/>
    <ds:schemaRef ds:uri="0d6665e9-c1b6-45fb-a9d2-4d2181f738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21FC26B-5910-4055-ACAA-5C0EE2E09696}">
  <ds:schemaRefs>
    <ds:schemaRef ds:uri="http://schemas.openxmlformats.org/package/2006/metadata/core-properties"/>
    <ds:schemaRef ds:uri="http://www.w3.org/XML/1998/namespace"/>
    <ds:schemaRef ds:uri="http://purl.org/dc/dcmitype/"/>
    <ds:schemaRef ds:uri="0d6665e9-c1b6-45fb-a9d2-4d2181f73894"/>
    <ds:schemaRef ds:uri="http://purl.org/dc/elements/1.1/"/>
    <ds:schemaRef ds:uri="http://schemas.microsoft.com/office/2006/metadata/properties"/>
    <ds:schemaRef ds:uri="http://schemas.microsoft.com/office/2006/documentManagement/types"/>
    <ds:schemaRef ds:uri="2f814c8f-c1f1-46db-aa3e-ed3182152faa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42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2013 - 2022 Theme</vt:lpstr>
      <vt:lpstr>PowerPoint Presentation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 Frazier</dc:creator>
  <cp:lastModifiedBy>Jessica Frazier</cp:lastModifiedBy>
  <cp:revision>26</cp:revision>
  <dcterms:created xsi:type="dcterms:W3CDTF">2026-06-11T21:47:05Z</dcterms:created>
  <dcterms:modified xsi:type="dcterms:W3CDTF">2026-09-29T19:05:17Z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0x0101002CC49EE2D7F8F24384BA7B498A2C4B05</vt:lpwstr>
  </property>
  <property fmtid="{D5CDD505-2E9C-101B-9397-08002B2CF9AE}" pid="3" name="MediaServiceImageTags">
    <vt:lpwstr/>
  </property>
</Properties>
</file>