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4"/>
  </p:sldMasterIdLst>
  <p:notesMasterIdLst>
    <p:notesMasterId r:id="rId6"/>
  </p:notesMasterIdLst>
  <p:sldIdLst>
    <p:sldId id="259" r:id="rId5"/>
  </p:sldIdLst>
  <p:sldSz cx="10058400" cy="7772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48" userDrawn="1">
          <p15:clr>
            <a:srgbClr val="A4A3A4"/>
          </p15:clr>
        </p15:guide>
        <p15:guide id="2" pos="316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A1DD51F-BC68-1602-2C7D-15E3CA80E756}" v="12" dt="2026-09-29T14:44:16.26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049" autoAdjust="0"/>
    <p:restoredTop sz="96362" autoAdjust="0"/>
  </p:normalViewPr>
  <p:slideViewPr>
    <p:cSldViewPr snapToGrid="0">
      <p:cViewPr varScale="1">
        <p:scale>
          <a:sx n="98" d="100"/>
          <a:sy n="98" d="100"/>
        </p:scale>
        <p:origin x="2184" y="84"/>
      </p:cViewPr>
      <p:guideLst>
        <p:guide orient="horz" pos="2448"/>
        <p:guide pos="316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ssica Frazier" userId="S::jfrazier@mybpl.org::7640f0ab-a493-400a-ba95-d3d5bba8f9aa" providerId="AD" clId="Web-{BA1DD51F-BC68-1602-2C7D-15E3CA80E756}"/>
    <pc:docChg chg="delSld modSld">
      <pc:chgData name="Jessica Frazier" userId="S::jfrazier@mybpl.org::7640f0ab-a493-400a-ba95-d3d5bba8f9aa" providerId="AD" clId="Web-{BA1DD51F-BC68-1602-2C7D-15E3CA80E756}" dt="2026-09-29T14:44:16.267" v="14" actId="1076"/>
      <pc:docMkLst>
        <pc:docMk/>
      </pc:docMkLst>
      <pc:sldChg chg="del">
        <pc:chgData name="Jessica Frazier" userId="S::jfrazier@mybpl.org::7640f0ab-a493-400a-ba95-d3d5bba8f9aa" providerId="AD" clId="Web-{BA1DD51F-BC68-1602-2C7D-15E3CA80E756}" dt="2026-09-29T14:43:49.564" v="0"/>
        <pc:sldMkLst>
          <pc:docMk/>
          <pc:sldMk cId="1342967287" sldId="256"/>
        </pc:sldMkLst>
      </pc:sldChg>
      <pc:sldChg chg="del">
        <pc:chgData name="Jessica Frazier" userId="S::jfrazier@mybpl.org::7640f0ab-a493-400a-ba95-d3d5bba8f9aa" providerId="AD" clId="Web-{BA1DD51F-BC68-1602-2C7D-15E3CA80E756}" dt="2026-09-29T14:43:52.064" v="1"/>
        <pc:sldMkLst>
          <pc:docMk/>
          <pc:sldMk cId="2617643227" sldId="257"/>
        </pc:sldMkLst>
      </pc:sldChg>
      <pc:sldChg chg="del">
        <pc:chgData name="Jessica Frazier" userId="S::jfrazier@mybpl.org::7640f0ab-a493-400a-ba95-d3d5bba8f9aa" providerId="AD" clId="Web-{BA1DD51F-BC68-1602-2C7D-15E3CA80E756}" dt="2026-09-29T14:43:53.923" v="2"/>
        <pc:sldMkLst>
          <pc:docMk/>
          <pc:sldMk cId="3509715927" sldId="258"/>
        </pc:sldMkLst>
      </pc:sldChg>
      <pc:sldChg chg="addSp modSp">
        <pc:chgData name="Jessica Frazier" userId="S::jfrazier@mybpl.org::7640f0ab-a493-400a-ba95-d3d5bba8f9aa" providerId="AD" clId="Web-{BA1DD51F-BC68-1602-2C7D-15E3CA80E756}" dt="2026-09-29T14:44:16.267" v="14" actId="1076"/>
        <pc:sldMkLst>
          <pc:docMk/>
          <pc:sldMk cId="1890664049" sldId="259"/>
        </pc:sldMkLst>
        <pc:spChg chg="add mod">
          <ac:chgData name="Jessica Frazier" userId="S::jfrazier@mybpl.org::7640f0ab-a493-400a-ba95-d3d5bba8f9aa" providerId="AD" clId="Web-{BA1DD51F-BC68-1602-2C7D-15E3CA80E756}" dt="2026-09-29T14:44:16.267" v="11" actId="1076"/>
          <ac:spMkLst>
            <pc:docMk/>
            <pc:sldMk cId="1890664049" sldId="259"/>
            <ac:spMk id="6" creationId="{CA3C13E4-BC46-41E2-377C-1A410C9DF612}"/>
          </ac:spMkLst>
        </pc:spChg>
        <pc:spChg chg="add mod">
          <ac:chgData name="Jessica Frazier" userId="S::jfrazier@mybpl.org::7640f0ab-a493-400a-ba95-d3d5bba8f9aa" providerId="AD" clId="Web-{BA1DD51F-BC68-1602-2C7D-15E3CA80E756}" dt="2026-09-29T14:44:16.267" v="12" actId="1076"/>
          <ac:spMkLst>
            <pc:docMk/>
            <pc:sldMk cId="1890664049" sldId="259"/>
            <ac:spMk id="7" creationId="{06DD3C75-BC7F-1857-2BB8-3F7FCBC89795}"/>
          </ac:spMkLst>
        </pc:spChg>
        <pc:spChg chg="add mod">
          <ac:chgData name="Jessica Frazier" userId="S::jfrazier@mybpl.org::7640f0ab-a493-400a-ba95-d3d5bba8f9aa" providerId="AD" clId="Web-{BA1DD51F-BC68-1602-2C7D-15E3CA80E756}" dt="2026-09-29T14:44:16.267" v="13" actId="1076"/>
          <ac:spMkLst>
            <pc:docMk/>
            <pc:sldMk cId="1890664049" sldId="259"/>
            <ac:spMk id="8" creationId="{DC695593-72D0-9AC3-2F12-337DA278FD6D}"/>
          </ac:spMkLst>
        </pc:spChg>
        <pc:spChg chg="add mod">
          <ac:chgData name="Jessica Frazier" userId="S::jfrazier@mybpl.org::7640f0ab-a493-400a-ba95-d3d5bba8f9aa" providerId="AD" clId="Web-{BA1DD51F-BC68-1602-2C7D-15E3CA80E756}" dt="2026-09-29T14:44:16.267" v="14" actId="1076"/>
          <ac:spMkLst>
            <pc:docMk/>
            <pc:sldMk cId="1890664049" sldId="259"/>
            <ac:spMk id="9" creationId="{F640301C-624B-1F57-0E72-2F8E20B35B67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4180D7-54B8-4EB6-884D-D97FC3052863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33513" y="1143000"/>
            <a:ext cx="39909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24A986-4CB8-4DBF-9069-9C7D01AA06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2211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18824" rtl="0" eaLnBrk="1" latinLnBrk="0" hangingPunct="1">
      <a:defRPr sz="1337" kern="1200">
        <a:solidFill>
          <a:schemeClr val="tx1"/>
        </a:solidFill>
        <a:latin typeface="+mn-lt"/>
        <a:ea typeface="+mn-ea"/>
        <a:cs typeface="+mn-cs"/>
      </a:defRPr>
    </a:lvl1pPr>
    <a:lvl2pPr marL="509412" algn="l" defTabSz="1018824" rtl="0" eaLnBrk="1" latinLnBrk="0" hangingPunct="1">
      <a:defRPr sz="1337" kern="1200">
        <a:solidFill>
          <a:schemeClr val="tx1"/>
        </a:solidFill>
        <a:latin typeface="+mn-lt"/>
        <a:ea typeface="+mn-ea"/>
        <a:cs typeface="+mn-cs"/>
      </a:defRPr>
    </a:lvl2pPr>
    <a:lvl3pPr marL="1018824" algn="l" defTabSz="1018824" rtl="0" eaLnBrk="1" latinLnBrk="0" hangingPunct="1">
      <a:defRPr sz="1337" kern="1200">
        <a:solidFill>
          <a:schemeClr val="tx1"/>
        </a:solidFill>
        <a:latin typeface="+mn-lt"/>
        <a:ea typeface="+mn-ea"/>
        <a:cs typeface="+mn-cs"/>
      </a:defRPr>
    </a:lvl3pPr>
    <a:lvl4pPr marL="1528237" algn="l" defTabSz="1018824" rtl="0" eaLnBrk="1" latinLnBrk="0" hangingPunct="1">
      <a:defRPr sz="1337" kern="1200">
        <a:solidFill>
          <a:schemeClr val="tx1"/>
        </a:solidFill>
        <a:latin typeface="+mn-lt"/>
        <a:ea typeface="+mn-ea"/>
        <a:cs typeface="+mn-cs"/>
      </a:defRPr>
    </a:lvl4pPr>
    <a:lvl5pPr marL="2037649" algn="l" defTabSz="1018824" rtl="0" eaLnBrk="1" latinLnBrk="0" hangingPunct="1">
      <a:defRPr sz="1337" kern="1200">
        <a:solidFill>
          <a:schemeClr val="tx1"/>
        </a:solidFill>
        <a:latin typeface="+mn-lt"/>
        <a:ea typeface="+mn-ea"/>
        <a:cs typeface="+mn-cs"/>
      </a:defRPr>
    </a:lvl5pPr>
    <a:lvl6pPr marL="2547061" algn="l" defTabSz="1018824" rtl="0" eaLnBrk="1" latinLnBrk="0" hangingPunct="1">
      <a:defRPr sz="1337" kern="1200">
        <a:solidFill>
          <a:schemeClr val="tx1"/>
        </a:solidFill>
        <a:latin typeface="+mn-lt"/>
        <a:ea typeface="+mn-ea"/>
        <a:cs typeface="+mn-cs"/>
      </a:defRPr>
    </a:lvl6pPr>
    <a:lvl7pPr marL="3056473" algn="l" defTabSz="1018824" rtl="0" eaLnBrk="1" latinLnBrk="0" hangingPunct="1">
      <a:defRPr sz="1337" kern="1200">
        <a:solidFill>
          <a:schemeClr val="tx1"/>
        </a:solidFill>
        <a:latin typeface="+mn-lt"/>
        <a:ea typeface="+mn-ea"/>
        <a:cs typeface="+mn-cs"/>
      </a:defRPr>
    </a:lvl7pPr>
    <a:lvl8pPr marL="3565886" algn="l" defTabSz="1018824" rtl="0" eaLnBrk="1" latinLnBrk="0" hangingPunct="1">
      <a:defRPr sz="1337" kern="1200">
        <a:solidFill>
          <a:schemeClr val="tx1"/>
        </a:solidFill>
        <a:latin typeface="+mn-lt"/>
        <a:ea typeface="+mn-ea"/>
        <a:cs typeface="+mn-cs"/>
      </a:defRPr>
    </a:lvl8pPr>
    <a:lvl9pPr marL="4075298" algn="l" defTabSz="1018824" rtl="0" eaLnBrk="1" latinLnBrk="0" hangingPunct="1">
      <a:defRPr sz="133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4380" y="1272011"/>
            <a:ext cx="8549640" cy="2705947"/>
          </a:xfrm>
        </p:spPr>
        <p:txBody>
          <a:bodyPr anchor="b"/>
          <a:lstStyle>
            <a:lvl1pPr algn="ctr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57300" y="4082310"/>
            <a:ext cx="7543800" cy="1876530"/>
          </a:xfrm>
        </p:spPr>
        <p:txBody>
          <a:bodyPr/>
          <a:lstStyle>
            <a:lvl1pPr marL="0" indent="0" algn="ctr">
              <a:buNone/>
              <a:defRPr sz="2640"/>
            </a:lvl1pPr>
            <a:lvl2pPr marL="502920" indent="0" algn="ctr">
              <a:buNone/>
              <a:defRPr sz="2200"/>
            </a:lvl2pPr>
            <a:lvl3pPr marL="1005840" indent="0" algn="ctr">
              <a:buNone/>
              <a:defRPr sz="1980"/>
            </a:lvl3pPr>
            <a:lvl4pPr marL="1508760" indent="0" algn="ctr">
              <a:buNone/>
              <a:defRPr sz="1760"/>
            </a:lvl4pPr>
            <a:lvl5pPr marL="2011680" indent="0" algn="ctr">
              <a:buNone/>
              <a:defRPr sz="1760"/>
            </a:lvl5pPr>
            <a:lvl6pPr marL="2514600" indent="0" algn="ctr">
              <a:buNone/>
              <a:defRPr sz="1760"/>
            </a:lvl6pPr>
            <a:lvl7pPr marL="3017520" indent="0" algn="ctr">
              <a:buNone/>
              <a:defRPr sz="1760"/>
            </a:lvl7pPr>
            <a:lvl8pPr marL="3520440" indent="0" algn="ctr">
              <a:buNone/>
              <a:defRPr sz="1760"/>
            </a:lvl8pPr>
            <a:lvl9pPr marL="4023360" indent="0" algn="ctr">
              <a:buNone/>
              <a:defRPr sz="17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FAB97-351E-4106-9930-5F341154D4E5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56BA8-1DE6-4012-9BC7-5D14533D51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4142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FAB97-351E-4106-9930-5F341154D4E5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56BA8-1DE6-4012-9BC7-5D14533D51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2697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6277" y="1937705"/>
            <a:ext cx="8675370" cy="3233102"/>
          </a:xfrm>
        </p:spPr>
        <p:txBody>
          <a:bodyPr anchor="b"/>
          <a:lstStyle>
            <a:lvl1pPr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6277" y="5201393"/>
            <a:ext cx="8675370" cy="1700212"/>
          </a:xfrm>
        </p:spPr>
        <p:txBody>
          <a:bodyPr/>
          <a:lstStyle>
            <a:lvl1pPr marL="0" indent="0">
              <a:buNone/>
              <a:defRPr sz="2640">
                <a:solidFill>
                  <a:schemeClr val="tx1"/>
                </a:solidFill>
              </a:defRPr>
            </a:lvl1pPr>
            <a:lvl2pPr marL="50292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2pPr>
            <a:lvl3pPr marL="1005840" indent="0">
              <a:buNone/>
              <a:defRPr sz="1980">
                <a:solidFill>
                  <a:schemeClr val="tx1">
                    <a:tint val="75000"/>
                  </a:schemeClr>
                </a:solidFill>
              </a:defRPr>
            </a:lvl3pPr>
            <a:lvl4pPr marL="150876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4pPr>
            <a:lvl5pPr marL="201168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5pPr>
            <a:lvl6pPr marL="251460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6pPr>
            <a:lvl7pPr marL="301752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7pPr>
            <a:lvl8pPr marL="352044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8pPr>
            <a:lvl9pPr marL="402336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FAB97-351E-4106-9930-5F341154D4E5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56BA8-1DE6-4012-9BC7-5D14533D51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1899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1515" y="2069042"/>
            <a:ext cx="4274820" cy="49315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2065" y="2069042"/>
            <a:ext cx="4274820" cy="49315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FAB97-351E-4106-9930-5F341154D4E5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56BA8-1DE6-4012-9BC7-5D14533D51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1297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413810"/>
            <a:ext cx="8675370" cy="1502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2826" y="1905318"/>
            <a:ext cx="4255174" cy="933767"/>
          </a:xfrm>
        </p:spPr>
        <p:txBody>
          <a:bodyPr anchor="b"/>
          <a:lstStyle>
            <a:lvl1pPr marL="0" indent="0">
              <a:buNone/>
              <a:defRPr sz="2640" b="1"/>
            </a:lvl1pPr>
            <a:lvl2pPr marL="502920" indent="0">
              <a:buNone/>
              <a:defRPr sz="2200" b="1"/>
            </a:lvl2pPr>
            <a:lvl3pPr marL="1005840" indent="0">
              <a:buNone/>
              <a:defRPr sz="1980" b="1"/>
            </a:lvl3pPr>
            <a:lvl4pPr marL="1508760" indent="0">
              <a:buNone/>
              <a:defRPr sz="1760" b="1"/>
            </a:lvl4pPr>
            <a:lvl5pPr marL="2011680" indent="0">
              <a:buNone/>
              <a:defRPr sz="1760" b="1"/>
            </a:lvl5pPr>
            <a:lvl6pPr marL="2514600" indent="0">
              <a:buNone/>
              <a:defRPr sz="1760" b="1"/>
            </a:lvl6pPr>
            <a:lvl7pPr marL="3017520" indent="0">
              <a:buNone/>
              <a:defRPr sz="1760" b="1"/>
            </a:lvl7pPr>
            <a:lvl8pPr marL="3520440" indent="0">
              <a:buNone/>
              <a:defRPr sz="1760" b="1"/>
            </a:lvl8pPr>
            <a:lvl9pPr marL="4023360" indent="0">
              <a:buNone/>
              <a:defRPr sz="17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2826" y="2839085"/>
            <a:ext cx="4255174" cy="41758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2066" y="1905318"/>
            <a:ext cx="4276130" cy="933767"/>
          </a:xfrm>
        </p:spPr>
        <p:txBody>
          <a:bodyPr anchor="b"/>
          <a:lstStyle>
            <a:lvl1pPr marL="0" indent="0">
              <a:buNone/>
              <a:defRPr sz="2640" b="1"/>
            </a:lvl1pPr>
            <a:lvl2pPr marL="502920" indent="0">
              <a:buNone/>
              <a:defRPr sz="2200" b="1"/>
            </a:lvl2pPr>
            <a:lvl3pPr marL="1005840" indent="0">
              <a:buNone/>
              <a:defRPr sz="1980" b="1"/>
            </a:lvl3pPr>
            <a:lvl4pPr marL="1508760" indent="0">
              <a:buNone/>
              <a:defRPr sz="1760" b="1"/>
            </a:lvl4pPr>
            <a:lvl5pPr marL="2011680" indent="0">
              <a:buNone/>
              <a:defRPr sz="1760" b="1"/>
            </a:lvl5pPr>
            <a:lvl6pPr marL="2514600" indent="0">
              <a:buNone/>
              <a:defRPr sz="1760" b="1"/>
            </a:lvl6pPr>
            <a:lvl7pPr marL="3017520" indent="0">
              <a:buNone/>
              <a:defRPr sz="1760" b="1"/>
            </a:lvl7pPr>
            <a:lvl8pPr marL="3520440" indent="0">
              <a:buNone/>
              <a:defRPr sz="1760" b="1"/>
            </a:lvl8pPr>
            <a:lvl9pPr marL="4023360" indent="0">
              <a:buNone/>
              <a:defRPr sz="17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2066" y="2839085"/>
            <a:ext cx="4276130" cy="41758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FAB97-351E-4106-9930-5F341154D4E5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56BA8-1DE6-4012-9BC7-5D14533D51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3235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FAB97-351E-4106-9930-5F341154D4E5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56BA8-1DE6-4012-9BC7-5D14533D51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3907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FAB97-351E-4106-9930-5F341154D4E5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56BA8-1DE6-4012-9BC7-5D14533D51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9243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518160"/>
            <a:ext cx="3244096" cy="1813560"/>
          </a:xfrm>
        </p:spPr>
        <p:txBody>
          <a:bodyPr anchor="b"/>
          <a:lstStyle>
            <a:lvl1pPr>
              <a:defRPr sz="35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76130" y="1119083"/>
            <a:ext cx="5092065" cy="5523442"/>
          </a:xfrm>
        </p:spPr>
        <p:txBody>
          <a:bodyPr/>
          <a:lstStyle>
            <a:lvl1pPr>
              <a:defRPr sz="3520"/>
            </a:lvl1pPr>
            <a:lvl2pPr>
              <a:defRPr sz="3080"/>
            </a:lvl2pPr>
            <a:lvl3pPr>
              <a:defRPr sz="264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2825" y="2331720"/>
            <a:ext cx="3244096" cy="4319800"/>
          </a:xfrm>
        </p:spPr>
        <p:txBody>
          <a:bodyPr/>
          <a:lstStyle>
            <a:lvl1pPr marL="0" indent="0">
              <a:buNone/>
              <a:defRPr sz="1760"/>
            </a:lvl1pPr>
            <a:lvl2pPr marL="502920" indent="0">
              <a:buNone/>
              <a:defRPr sz="1540"/>
            </a:lvl2pPr>
            <a:lvl3pPr marL="1005840" indent="0">
              <a:buNone/>
              <a:defRPr sz="1320"/>
            </a:lvl3pPr>
            <a:lvl4pPr marL="1508760" indent="0">
              <a:buNone/>
              <a:defRPr sz="1100"/>
            </a:lvl4pPr>
            <a:lvl5pPr marL="2011680" indent="0">
              <a:buNone/>
              <a:defRPr sz="1100"/>
            </a:lvl5pPr>
            <a:lvl6pPr marL="2514600" indent="0">
              <a:buNone/>
              <a:defRPr sz="1100"/>
            </a:lvl6pPr>
            <a:lvl7pPr marL="3017520" indent="0">
              <a:buNone/>
              <a:defRPr sz="1100"/>
            </a:lvl7pPr>
            <a:lvl8pPr marL="3520440" indent="0">
              <a:buNone/>
              <a:defRPr sz="1100"/>
            </a:lvl8pPr>
            <a:lvl9pPr marL="4023360" indent="0">
              <a:buNone/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FAB97-351E-4106-9930-5F341154D4E5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56BA8-1DE6-4012-9BC7-5D14533D51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4721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518160"/>
            <a:ext cx="3244096" cy="1813560"/>
          </a:xfrm>
        </p:spPr>
        <p:txBody>
          <a:bodyPr anchor="b"/>
          <a:lstStyle>
            <a:lvl1pPr>
              <a:defRPr sz="35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76130" y="1119083"/>
            <a:ext cx="5092065" cy="5523442"/>
          </a:xfrm>
        </p:spPr>
        <p:txBody>
          <a:bodyPr anchor="t"/>
          <a:lstStyle>
            <a:lvl1pPr marL="0" indent="0">
              <a:buNone/>
              <a:defRPr sz="3520"/>
            </a:lvl1pPr>
            <a:lvl2pPr marL="502920" indent="0">
              <a:buNone/>
              <a:defRPr sz="3080"/>
            </a:lvl2pPr>
            <a:lvl3pPr marL="1005840" indent="0">
              <a:buNone/>
              <a:defRPr sz="2640"/>
            </a:lvl3pPr>
            <a:lvl4pPr marL="1508760" indent="0">
              <a:buNone/>
              <a:defRPr sz="2200"/>
            </a:lvl4pPr>
            <a:lvl5pPr marL="2011680" indent="0">
              <a:buNone/>
              <a:defRPr sz="2200"/>
            </a:lvl5pPr>
            <a:lvl6pPr marL="2514600" indent="0">
              <a:buNone/>
              <a:defRPr sz="2200"/>
            </a:lvl6pPr>
            <a:lvl7pPr marL="3017520" indent="0">
              <a:buNone/>
              <a:defRPr sz="2200"/>
            </a:lvl7pPr>
            <a:lvl8pPr marL="3520440" indent="0">
              <a:buNone/>
              <a:defRPr sz="2200"/>
            </a:lvl8pPr>
            <a:lvl9pPr marL="4023360" indent="0">
              <a:buNone/>
              <a:defRPr sz="22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2825" y="2331720"/>
            <a:ext cx="3244096" cy="4319800"/>
          </a:xfrm>
        </p:spPr>
        <p:txBody>
          <a:bodyPr/>
          <a:lstStyle>
            <a:lvl1pPr marL="0" indent="0">
              <a:buNone/>
              <a:defRPr sz="1760"/>
            </a:lvl1pPr>
            <a:lvl2pPr marL="502920" indent="0">
              <a:buNone/>
              <a:defRPr sz="1540"/>
            </a:lvl2pPr>
            <a:lvl3pPr marL="1005840" indent="0">
              <a:buNone/>
              <a:defRPr sz="1320"/>
            </a:lvl3pPr>
            <a:lvl4pPr marL="1508760" indent="0">
              <a:buNone/>
              <a:defRPr sz="1100"/>
            </a:lvl4pPr>
            <a:lvl5pPr marL="2011680" indent="0">
              <a:buNone/>
              <a:defRPr sz="1100"/>
            </a:lvl5pPr>
            <a:lvl6pPr marL="2514600" indent="0">
              <a:buNone/>
              <a:defRPr sz="1100"/>
            </a:lvl6pPr>
            <a:lvl7pPr marL="3017520" indent="0">
              <a:buNone/>
              <a:defRPr sz="1100"/>
            </a:lvl7pPr>
            <a:lvl8pPr marL="3520440" indent="0">
              <a:buNone/>
              <a:defRPr sz="1100"/>
            </a:lvl8pPr>
            <a:lvl9pPr marL="4023360" indent="0">
              <a:buNone/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FAB97-351E-4106-9930-5F341154D4E5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56BA8-1DE6-4012-9BC7-5D14533D51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1105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FAB97-351E-4106-9930-5F341154D4E5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56BA8-1DE6-4012-9BC7-5D14533D51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9905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98043" y="413808"/>
            <a:ext cx="2168843" cy="65867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91515" y="413808"/>
            <a:ext cx="6380798" cy="65867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FAB97-351E-4106-9930-5F341154D4E5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56BA8-1DE6-4012-9BC7-5D14533D51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7960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1515" y="413810"/>
            <a:ext cx="8675370" cy="15023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1515" y="2069042"/>
            <a:ext cx="8675370" cy="49315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1515" y="7203865"/>
            <a:ext cx="226314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BFAB97-351E-4106-9930-5F341154D4E5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31845" y="7203865"/>
            <a:ext cx="339471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03745" y="7203865"/>
            <a:ext cx="226314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E56BA8-1DE6-4012-9BC7-5D14533D51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0262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1005840" rtl="0" eaLnBrk="1" latinLnBrk="0" hangingPunct="1">
        <a:lnSpc>
          <a:spcPct val="90000"/>
        </a:lnSpc>
        <a:spcBef>
          <a:spcPct val="0"/>
        </a:spcBef>
        <a:buNone/>
        <a:defRPr sz="48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460" indent="-251460" algn="l" defTabSz="1005840" rtl="0" eaLnBrk="1" latinLnBrk="0" hangingPunct="1">
        <a:lnSpc>
          <a:spcPct val="90000"/>
        </a:lnSpc>
        <a:spcBef>
          <a:spcPts val="1100"/>
        </a:spcBef>
        <a:buFont typeface="Arial" panose="020B0604020202020204" pitchFamily="34" charset="0"/>
        <a:buChar char="•"/>
        <a:defRPr sz="3080" kern="1200">
          <a:solidFill>
            <a:schemeClr val="tx1"/>
          </a:solidFill>
          <a:latin typeface="+mn-lt"/>
          <a:ea typeface="+mn-ea"/>
          <a:cs typeface="+mn-cs"/>
        </a:defRPr>
      </a:lvl1pPr>
      <a:lvl2pPr marL="75438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2pPr>
      <a:lvl3pPr marL="125730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76022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4pPr>
      <a:lvl5pPr marL="226314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5pPr>
      <a:lvl6pPr marL="276606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26898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77190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27482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3pPr>
      <a:lvl4pPr marL="15087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4pPr>
      <a:lvl5pPr marL="201168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0175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5204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0233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D61A76A-EB8D-982A-CFEB-EB98858079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" y="155644"/>
            <a:ext cx="9961905" cy="56190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4A3CDBC-E6FE-FE07-D9C5-832F55BCA3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209"/>
          <a:stretch>
            <a:fillRect/>
          </a:stretch>
        </p:blipFill>
        <p:spPr>
          <a:xfrm>
            <a:off x="48247" y="7175300"/>
            <a:ext cx="9961905" cy="324728"/>
          </a:xfrm>
          <a:prstGeom prst="rect">
            <a:avLst/>
          </a:prstGeom>
        </p:spPr>
      </p:pic>
      <p:grpSp>
        <p:nvGrpSpPr>
          <p:cNvPr id="48" name="Group 47">
            <a:extLst>
              <a:ext uri="{FF2B5EF4-FFF2-40B4-BE49-F238E27FC236}">
                <a16:creationId xmlns:a16="http://schemas.microsoft.com/office/drawing/2014/main" id="{4933D455-CE70-32A7-A522-9C3629F6875D}"/>
              </a:ext>
            </a:extLst>
          </p:cNvPr>
          <p:cNvGrpSpPr/>
          <p:nvPr/>
        </p:nvGrpSpPr>
        <p:grpSpPr>
          <a:xfrm>
            <a:off x="525095" y="1126110"/>
            <a:ext cx="8990122" cy="5465842"/>
            <a:chOff x="525095" y="1126110"/>
            <a:chExt cx="8990122" cy="5465842"/>
          </a:xfrm>
        </p:grpSpPr>
        <p:sp>
          <p:nvSpPr>
            <p:cNvPr id="4" name="Oval 2">
              <a:extLst>
                <a:ext uri="{FF2B5EF4-FFF2-40B4-BE49-F238E27FC236}">
                  <a16:creationId xmlns:a16="http://schemas.microsoft.com/office/drawing/2014/main" id="{4D3408FC-D38E-D63C-D9C4-BB2170B374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5095" y="1126110"/>
              <a:ext cx="2404872" cy="2404872"/>
            </a:xfrm>
            <a:prstGeom prst="ellipse">
              <a:avLst/>
            </a:prstGeom>
            <a:noFill/>
            <a:ln w="9525" algn="in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" name="Oval 2">
              <a:extLst>
                <a:ext uri="{FF2B5EF4-FFF2-40B4-BE49-F238E27FC236}">
                  <a16:creationId xmlns:a16="http://schemas.microsoft.com/office/drawing/2014/main" id="{6FD17959-BCD7-EC43-BF3D-C480275CAD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8438" y="1126110"/>
              <a:ext cx="2404872" cy="2404872"/>
            </a:xfrm>
            <a:prstGeom prst="ellipse">
              <a:avLst/>
            </a:prstGeom>
            <a:noFill/>
            <a:ln w="9525" algn="in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6" name="Oval 2">
              <a:extLst>
                <a:ext uri="{FF2B5EF4-FFF2-40B4-BE49-F238E27FC236}">
                  <a16:creationId xmlns:a16="http://schemas.microsoft.com/office/drawing/2014/main" id="{26E78E1B-FA89-E97C-E1C0-FB6AC60AD6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10345" y="1126110"/>
              <a:ext cx="2404872" cy="2404872"/>
            </a:xfrm>
            <a:prstGeom prst="ellipse">
              <a:avLst/>
            </a:prstGeom>
            <a:noFill/>
            <a:ln w="9525" algn="in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4" name="Oval 2">
              <a:extLst>
                <a:ext uri="{FF2B5EF4-FFF2-40B4-BE49-F238E27FC236}">
                  <a16:creationId xmlns:a16="http://schemas.microsoft.com/office/drawing/2014/main" id="{1B97CE16-302E-2D66-A0F5-21A75BBE65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5095" y="4187080"/>
              <a:ext cx="2404872" cy="2404872"/>
            </a:xfrm>
            <a:prstGeom prst="ellipse">
              <a:avLst/>
            </a:prstGeom>
            <a:noFill/>
            <a:ln w="9525" algn="in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2" name="Oval 2">
              <a:extLst>
                <a:ext uri="{FF2B5EF4-FFF2-40B4-BE49-F238E27FC236}">
                  <a16:creationId xmlns:a16="http://schemas.microsoft.com/office/drawing/2014/main" id="{62B3C365-59A7-F3F3-1642-9693A85D7C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8438" y="4187080"/>
              <a:ext cx="2404872" cy="2404872"/>
            </a:xfrm>
            <a:prstGeom prst="ellipse">
              <a:avLst/>
            </a:prstGeom>
            <a:noFill/>
            <a:ln w="9525" algn="in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0" name="Oval 2">
              <a:extLst>
                <a:ext uri="{FF2B5EF4-FFF2-40B4-BE49-F238E27FC236}">
                  <a16:creationId xmlns:a16="http://schemas.microsoft.com/office/drawing/2014/main" id="{4DA68D7A-397F-4A39-6B68-38FBE8A91F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10345" y="4187080"/>
              <a:ext cx="2404872" cy="2404872"/>
            </a:xfrm>
            <a:prstGeom prst="ellipse">
              <a:avLst/>
            </a:prstGeom>
            <a:noFill/>
            <a:ln w="9525" algn="in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06AF6BDA-0E2D-90FC-73FD-4085A742AB60}"/>
              </a:ext>
            </a:extLst>
          </p:cNvPr>
          <p:cNvGrpSpPr/>
          <p:nvPr/>
        </p:nvGrpSpPr>
        <p:grpSpPr>
          <a:xfrm>
            <a:off x="698831" y="1299846"/>
            <a:ext cx="8642650" cy="5118370"/>
            <a:chOff x="698831" y="1299846"/>
            <a:chExt cx="8642650" cy="5118370"/>
          </a:xfrm>
        </p:grpSpPr>
        <p:sp>
          <p:nvSpPr>
            <p:cNvPr id="5" name="Oval 3">
              <a:extLst>
                <a:ext uri="{FF2B5EF4-FFF2-40B4-BE49-F238E27FC236}">
                  <a16:creationId xmlns:a16="http://schemas.microsoft.com/office/drawing/2014/main" id="{F5846645-D9AC-DDC1-A232-9C767263CD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8831" y="1299846"/>
              <a:ext cx="2057400" cy="2057400"/>
            </a:xfrm>
            <a:prstGeom prst="ellipse">
              <a:avLst/>
            </a:prstGeom>
            <a:noFill/>
            <a:ln w="9525" algn="in">
              <a:solidFill>
                <a:srgbClr val="FF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Oval 3">
              <a:extLst>
                <a:ext uri="{FF2B5EF4-FFF2-40B4-BE49-F238E27FC236}">
                  <a16:creationId xmlns:a16="http://schemas.microsoft.com/office/drawing/2014/main" id="{8FDC71C3-AF78-C03E-120B-EC05646860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32174" y="1299846"/>
              <a:ext cx="2057400" cy="2057400"/>
            </a:xfrm>
            <a:prstGeom prst="ellipse">
              <a:avLst/>
            </a:prstGeom>
            <a:noFill/>
            <a:ln w="9525" algn="in">
              <a:solidFill>
                <a:srgbClr val="FF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Oval 3">
              <a:extLst>
                <a:ext uri="{FF2B5EF4-FFF2-40B4-BE49-F238E27FC236}">
                  <a16:creationId xmlns:a16="http://schemas.microsoft.com/office/drawing/2014/main" id="{DE311137-EFC8-E3F3-59F7-986FED9287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84081" y="1299846"/>
              <a:ext cx="2057400" cy="2057400"/>
            </a:xfrm>
            <a:prstGeom prst="ellipse">
              <a:avLst/>
            </a:prstGeom>
            <a:noFill/>
            <a:ln w="9525" algn="in">
              <a:solidFill>
                <a:srgbClr val="FF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Oval 3">
              <a:extLst>
                <a:ext uri="{FF2B5EF4-FFF2-40B4-BE49-F238E27FC236}">
                  <a16:creationId xmlns:a16="http://schemas.microsoft.com/office/drawing/2014/main" id="{E061E103-3E11-CD70-39FF-6DCD51EA26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8831" y="4360816"/>
              <a:ext cx="2057400" cy="2057400"/>
            </a:xfrm>
            <a:prstGeom prst="ellipse">
              <a:avLst/>
            </a:prstGeom>
            <a:noFill/>
            <a:ln w="9525" algn="in">
              <a:solidFill>
                <a:srgbClr val="FF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Oval 3">
              <a:extLst>
                <a:ext uri="{FF2B5EF4-FFF2-40B4-BE49-F238E27FC236}">
                  <a16:creationId xmlns:a16="http://schemas.microsoft.com/office/drawing/2014/main" id="{5CF08F8D-8970-D211-5E93-4488B6B375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32174" y="4360816"/>
              <a:ext cx="2057400" cy="2057400"/>
            </a:xfrm>
            <a:prstGeom prst="ellipse">
              <a:avLst/>
            </a:prstGeom>
            <a:noFill/>
            <a:ln w="9525" algn="in">
              <a:solidFill>
                <a:srgbClr val="FF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Oval 3">
              <a:extLst>
                <a:ext uri="{FF2B5EF4-FFF2-40B4-BE49-F238E27FC236}">
                  <a16:creationId xmlns:a16="http://schemas.microsoft.com/office/drawing/2014/main" id="{A14391FC-8228-6448-14C0-31241E2447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84081" y="4360816"/>
              <a:ext cx="2057400" cy="2057400"/>
            </a:xfrm>
            <a:prstGeom prst="ellipse">
              <a:avLst/>
            </a:prstGeom>
            <a:noFill/>
            <a:ln w="9525" algn="in">
              <a:solidFill>
                <a:srgbClr val="FF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8906640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CC49EE2D7F8F24384BA7B498A2C4B05" ma:contentTypeVersion="13" ma:contentTypeDescription="Create a new document." ma:contentTypeScope="" ma:versionID="b41da14199f17439dd83f1311c90bc91">
  <xsd:schema xmlns:xsd="http://www.w3.org/2001/XMLSchema" xmlns:xs="http://www.w3.org/2001/XMLSchema" xmlns:p="http://schemas.microsoft.com/office/2006/metadata/properties" xmlns:ns2="2f814c8f-c1f1-46db-aa3e-ed3182152faa" xmlns:ns3="0d6665e9-c1b6-45fb-a9d2-4d2181f73894" targetNamespace="http://schemas.microsoft.com/office/2006/metadata/properties" ma:root="true" ma:fieldsID="12bf8d7fecb9a0cf85066f5562a50fa0" ns2:_="" ns3:_="">
    <xsd:import namespace="2f814c8f-c1f1-46db-aa3e-ed3182152faa"/>
    <xsd:import namespace="0d6665e9-c1b6-45fb-a9d2-4d2181f7389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BillingMetadata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f814c8f-c1f1-46db-aa3e-ed3182152fa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4d9510f-7d50-486e-8621-4c1c02ce29d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15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d6665e9-c1b6-45fb-a9d2-4d2181f73894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c81de042-0193-429c-90e3-b41c0311e4f9}" ma:internalName="TaxCatchAll" ma:showField="CatchAllData" ma:web="0d6665e9-c1b6-45fb-a9d2-4d2181f7389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d6665e9-c1b6-45fb-a9d2-4d2181f73894" xsi:nil="true"/>
    <lcf76f155ced4ddcb4097134ff3c332f xmlns="2f814c8f-c1f1-46db-aa3e-ed3182152faa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16FDD36B-A62E-4DC6-8D33-08703A0AE61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f814c8f-c1f1-46db-aa3e-ed3182152faa"/>
    <ds:schemaRef ds:uri="0d6665e9-c1b6-45fb-a9d2-4d2181f7389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D87EBA6-129C-4726-85E1-79C7786DFB2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21FC26B-5910-4055-ACAA-5C0EE2E09696}">
  <ds:schemaRefs>
    <ds:schemaRef ds:uri="http://schemas.openxmlformats.org/package/2006/metadata/core-properties"/>
    <ds:schemaRef ds:uri="http://www.w3.org/XML/1998/namespace"/>
    <ds:schemaRef ds:uri="http://purl.org/dc/dcmitype/"/>
    <ds:schemaRef ds:uri="0d6665e9-c1b6-45fb-a9d2-4d2181f73894"/>
    <ds:schemaRef ds:uri="http://purl.org/dc/elements/1.1/"/>
    <ds:schemaRef ds:uri="http://schemas.microsoft.com/office/2006/metadata/properties"/>
    <ds:schemaRef ds:uri="http://schemas.microsoft.com/office/2006/documentManagement/types"/>
    <ds:schemaRef ds:uri="2f814c8f-c1f1-46db-aa3e-ed3182152faa"/>
    <ds:schemaRef ds:uri="http://schemas.microsoft.com/office/infopath/2007/PartnerControl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44</TotalTime>
  <Words>0</Words>
  <Application>Microsoft Office PowerPoint</Application>
  <PresentationFormat>Custom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2013 - 2022 Theme</vt:lpstr>
      <vt:lpstr>PowerPoint Presentation</vt:lpstr>
    </vt:vector>
  </TitlesOfParts>
  <Company>HP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Jessica Frazier</dc:creator>
  <cp:lastModifiedBy>Jessica Frazier</cp:lastModifiedBy>
  <cp:revision>28</cp:revision>
  <dcterms:created xsi:type="dcterms:W3CDTF">2026-06-11T21:47:05Z</dcterms:created>
  <dcterms:modified xsi:type="dcterms:W3CDTF">2026-09-29T19:11:28Z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0x0101002CC49EE2D7F8F24384BA7B498A2C4B05</vt:lpwstr>
  </property>
  <property fmtid="{D5CDD505-2E9C-101B-9397-08002B2CF9AE}" pid="3" name="MediaServiceImageTags">
    <vt:lpwstr/>
  </property>
</Properties>
</file>